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0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93" r:id="rId4"/>
    <p:sldId id="291" r:id="rId5"/>
    <p:sldId id="288" r:id="rId6"/>
    <p:sldId id="292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842BC227-4A9E-4CAE-8FAC-9E3FB2492B5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401218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D976E3C2-B935-4FAB-8E4F-96E975EF9B67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944858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2805CE1-5802-4F3B-82B7-954036186AA5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414319C-4238-4C65-BC85-F3361EFA7C54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F615FEC-BD4E-4228-B683-A1F65FA7A40D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414319C-4238-4C65-BC85-F3361EFA7C54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4D16E152-70FA-4611-A8ED-D9B05AAC5D06}" type="slidenum">
              <a:rPr lang="zh-TW" altLang="en-US" sz="1200">
                <a:ea typeface="新細明體" pitchFamily="18" charset="-120"/>
              </a:rPr>
              <a:pPr algn="r" eaLnBrk="1" hangingPunct="1"/>
              <a:t>5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414319C-4238-4C65-BC85-F3361EFA7C54}" type="slidenum">
              <a:rPr lang="zh-TW" altLang="en-US" smtClean="0"/>
              <a:pPr>
                <a:defRPr/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331225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1151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5" r:id="rId1"/>
    <p:sldLayoutId id="2147483766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07554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我真希奇，神竟是這樣愛我 </a:t>
            </a:r>
            <a:r>
              <a:rPr lang="en-US" altLang="zh-TW" sz="2800" b="1" dirty="0"/>
              <a:t>–</a:t>
            </a:r>
            <a:r>
              <a:rPr lang="en-US" altLang="zh-TW" b="1" dirty="0"/>
              <a:t> </a:t>
            </a:r>
            <a:endParaRPr lang="zh-TW" altLang="en-US" dirty="0"/>
          </a:p>
          <a:p>
            <a:pPr algn="ctr" eaLnBrk="1" hangingPunct="1"/>
            <a:r>
              <a:rPr lang="en-US" altLang="zh-TW" sz="2800" dirty="0"/>
              <a:t>I am amazed that God could ever love me, </a:t>
            </a:r>
          </a:p>
          <a:p>
            <a:pPr algn="ctr" eaLnBrk="1" hangingPunct="1"/>
            <a:r>
              <a:rPr lang="zh-TW" altLang="en-US" dirty="0"/>
              <a:t>盡是羞恥，滿有各樣罪過！</a:t>
            </a:r>
          </a:p>
          <a:p>
            <a:pPr algn="ctr" eaLnBrk="1" hangingPunct="1"/>
            <a:r>
              <a:rPr lang="en-US" altLang="zh-TW" sz="2800" dirty="0"/>
              <a:t>So full of sin, so covered o’er with shame;</a:t>
            </a:r>
          </a:p>
          <a:p>
            <a:pPr algn="ctr" eaLnBrk="1" hangingPunct="1"/>
            <a:r>
              <a:rPr lang="zh-TW" altLang="en-US" dirty="0"/>
              <a:t>主名權能，使我得完全潔淨；</a:t>
            </a:r>
          </a:p>
          <a:p>
            <a:pPr algn="ctr" eaLnBrk="1" hangingPunct="1"/>
            <a:r>
              <a:rPr lang="en-US" altLang="zh-TW" sz="2800" dirty="0"/>
              <a:t>Make me t walk with Him Who is above me,</a:t>
            </a:r>
          </a:p>
          <a:p>
            <a:pPr algn="ctr" eaLnBrk="1" hangingPunct="1"/>
            <a:r>
              <a:rPr lang="zh-TW" altLang="en-US" dirty="0"/>
              <a:t>祂又召我走屬天的路程。</a:t>
            </a:r>
          </a:p>
          <a:p>
            <a:pPr algn="ctr" eaLnBrk="1" hangingPunct="1"/>
            <a:r>
              <a:rPr lang="en-US" altLang="zh-TW" sz="2800" dirty="0"/>
              <a:t>Cleansed by the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 of His redeeming name.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191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我真希奇</a:t>
            </a:r>
            <a:r>
              <a:rPr lang="zh-TW" altLang="en-US" sz="28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8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I AM AMAZED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3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71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191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1/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2/2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副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我真希奇，神竟願意來救我，</a:t>
            </a:r>
          </a:p>
          <a:p>
            <a:pPr algn="ctr" eaLnBrk="1" hangingPunct="1"/>
            <a:r>
              <a:rPr lang="en-US" altLang="zh-TW" sz="2800" dirty="0"/>
              <a:t>I am amazed that God would ever save me,</a:t>
            </a:r>
          </a:p>
          <a:p>
            <a:pPr algn="ctr" eaLnBrk="1" hangingPunct="1"/>
            <a:r>
              <a:rPr lang="zh-TW" altLang="en-US" dirty="0"/>
              <a:t>十架功效竟能除我罪過！</a:t>
            </a:r>
          </a:p>
          <a:p>
            <a:pPr algn="ctr" eaLnBrk="1" hangingPunct="1"/>
            <a:r>
              <a:rPr lang="en-US" altLang="zh-TW" sz="2800" dirty="0"/>
              <a:t>Naught but the cross could take away my sin;</a:t>
            </a:r>
          </a:p>
          <a:p>
            <a:pPr algn="ctr" eaLnBrk="1" hangingPunct="1"/>
            <a:r>
              <a:rPr lang="zh-TW" altLang="en-US" dirty="0"/>
              <a:t>因信基督，祂賜我永遠生命，</a:t>
            </a:r>
          </a:p>
          <a:p>
            <a:pPr algn="ctr" eaLnBrk="1" hangingPunct="1"/>
            <a:r>
              <a:rPr lang="en-US" altLang="zh-TW" sz="2800" dirty="0"/>
              <a:t>Thru faith in Christ eternal life He gave me, </a:t>
            </a:r>
          </a:p>
          <a:p>
            <a:pPr algn="ctr" eaLnBrk="1" hangingPunct="1"/>
            <a:r>
              <a:rPr lang="zh-TW" altLang="en-US" dirty="0"/>
              <a:t>祂今居衷，永遠與我同行。</a:t>
            </a:r>
          </a:p>
          <a:p>
            <a:pPr algn="ctr" eaLnBrk="1" hangingPunct="1"/>
            <a:r>
              <a:rPr lang="en-US" altLang="zh-TW" sz="2800" dirty="0"/>
              <a:t>Now He abides forevermore within.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191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/2)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我真希奇，神竟降卑賜福我 </a:t>
            </a:r>
            <a:r>
              <a:rPr lang="en-US" altLang="zh-TW" b="1" dirty="0"/>
              <a:t>– </a:t>
            </a:r>
            <a:endParaRPr lang="zh-TW" altLang="en-US" dirty="0"/>
          </a:p>
          <a:p>
            <a:pPr algn="ctr" eaLnBrk="1" hangingPunct="1"/>
            <a:r>
              <a:rPr lang="en-US" altLang="zh-TW" sz="2800" dirty="0"/>
              <a:t>I am amazed that God would deign to bless me,</a:t>
            </a:r>
          </a:p>
          <a:p>
            <a:pPr algn="ctr" eaLnBrk="1" hangingPunct="1"/>
            <a:r>
              <a:rPr lang="zh-TW" altLang="en-US" dirty="0"/>
              <a:t>作神後嗣，承受恩典廣博！</a:t>
            </a:r>
          </a:p>
          <a:p>
            <a:pPr algn="ctr" eaLnBrk="1" hangingPunct="1"/>
            <a:r>
              <a:rPr lang="en-US" altLang="zh-TW" sz="2800" dirty="0"/>
              <a:t>Choose me an heir to riches of His grace;</a:t>
            </a:r>
          </a:p>
          <a:p>
            <a:pPr algn="ctr" eaLnBrk="1" hangingPunct="1"/>
            <a:r>
              <a:rPr lang="zh-TW" altLang="en-US" dirty="0"/>
              <a:t>祂為尋求祂者預備這福分，</a:t>
            </a:r>
          </a:p>
          <a:p>
            <a:pPr algn="ctr" eaLnBrk="1" hangingPunct="1"/>
            <a:r>
              <a:rPr lang="en-US" altLang="zh-TW" sz="2800" dirty="0"/>
              <a:t>Till that perfection shall at last possess me,</a:t>
            </a:r>
          </a:p>
          <a:p>
            <a:pPr algn="ctr" eaLnBrk="1" hangingPunct="1"/>
            <a:r>
              <a:rPr lang="zh-TW" altLang="en-US" dirty="0"/>
              <a:t>直到祂完全佔有我全人。</a:t>
            </a:r>
          </a:p>
          <a:p>
            <a:pPr algn="ctr" eaLnBrk="1" hangingPunct="1"/>
            <a:r>
              <a:rPr lang="en-US" altLang="zh-TW" sz="2800" dirty="0"/>
              <a:t>He has reserved for all who seek His face.</a:t>
            </a:r>
          </a:p>
        </p:txBody>
      </p:sp>
    </p:spTree>
    <p:extLst>
      <p:ext uri="{BB962C8B-B14F-4D97-AF65-F5344CB8AC3E}">
        <p14:creationId xmlns:p14="http://schemas.microsoft.com/office/powerpoint/2010/main" val="862950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71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191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2/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2/2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副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我真希奇，神竟願意來救我，</a:t>
            </a:r>
          </a:p>
          <a:p>
            <a:pPr algn="ctr" eaLnBrk="1" hangingPunct="1"/>
            <a:r>
              <a:rPr lang="en-US" altLang="zh-TW" sz="2800" dirty="0"/>
              <a:t>I am amazed that God would ever save me,</a:t>
            </a:r>
          </a:p>
          <a:p>
            <a:pPr algn="ctr" eaLnBrk="1" hangingPunct="1"/>
            <a:r>
              <a:rPr lang="zh-TW" altLang="en-US" dirty="0"/>
              <a:t>十架功效竟能除我罪過！</a:t>
            </a:r>
          </a:p>
          <a:p>
            <a:pPr algn="ctr" eaLnBrk="1" hangingPunct="1"/>
            <a:r>
              <a:rPr lang="en-US" altLang="zh-TW" sz="2800" dirty="0"/>
              <a:t>Naught but the cross could take away my sin;</a:t>
            </a:r>
          </a:p>
          <a:p>
            <a:pPr algn="ctr" eaLnBrk="1" hangingPunct="1"/>
            <a:r>
              <a:rPr lang="zh-TW" altLang="en-US" dirty="0"/>
              <a:t>因信基督，祂賜我永遠生命，</a:t>
            </a:r>
          </a:p>
          <a:p>
            <a:pPr algn="ctr" eaLnBrk="1" hangingPunct="1"/>
            <a:r>
              <a:rPr lang="en-US" altLang="zh-TW" sz="2800" dirty="0"/>
              <a:t>Thru faith in Christ eternal life He gave me, </a:t>
            </a:r>
          </a:p>
          <a:p>
            <a:pPr algn="ctr" eaLnBrk="1" hangingPunct="1"/>
            <a:r>
              <a:rPr lang="zh-TW" altLang="en-US" dirty="0"/>
              <a:t>祂今居衷，永遠與我同行。</a:t>
            </a:r>
          </a:p>
          <a:p>
            <a:pPr algn="ctr" eaLnBrk="1" hangingPunct="1"/>
            <a:r>
              <a:rPr lang="en-US" altLang="zh-TW" sz="2800" dirty="0"/>
              <a:t>Now He abides forevermore within.</a:t>
            </a:r>
          </a:p>
        </p:txBody>
      </p:sp>
    </p:spTree>
    <p:extLst>
      <p:ext uri="{BB962C8B-B14F-4D97-AF65-F5344CB8AC3E}">
        <p14:creationId xmlns:p14="http://schemas.microsoft.com/office/powerpoint/2010/main" val="556936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370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191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/2)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我真希奇，神竟樂賜我救恩，</a:t>
            </a:r>
          </a:p>
          <a:p>
            <a:pPr algn="ctr" eaLnBrk="1" hangingPunct="1"/>
            <a:r>
              <a:rPr lang="en-US" altLang="zh-TW" sz="2800" dirty="0"/>
              <a:t>I am amazed that God should grant salvation,</a:t>
            </a:r>
          </a:p>
          <a:p>
            <a:pPr algn="ctr" eaLnBrk="1" hangingPunct="1"/>
            <a:r>
              <a:rPr lang="zh-TW" altLang="en-US" dirty="0"/>
              <a:t>甘願拯救一切求告的人！</a:t>
            </a:r>
          </a:p>
          <a:p>
            <a:pPr algn="ctr" eaLnBrk="1" hangingPunct="1"/>
            <a:r>
              <a:rPr lang="en-US" altLang="zh-TW" sz="2800" dirty="0"/>
              <a:t>To such as I and all who heed His word;</a:t>
            </a:r>
          </a:p>
          <a:p>
            <a:pPr algn="ctr" eaLnBrk="1" hangingPunct="1"/>
            <a:r>
              <a:rPr lang="zh-TW" altLang="en-US" dirty="0"/>
              <a:t>藉此無比奇妙福音的傳揚，</a:t>
            </a:r>
          </a:p>
          <a:p>
            <a:pPr algn="ctr" eaLnBrk="1" hangingPunct="1"/>
            <a:r>
              <a:rPr lang="en-US" altLang="zh-TW" sz="2800" dirty="0"/>
              <a:t>Eternal life to </a:t>
            </a:r>
            <a:r>
              <a:rPr lang="en-US" altLang="zh-TW" sz="2800" dirty="0" err="1"/>
              <a:t>ev’ry</a:t>
            </a:r>
            <a:r>
              <a:rPr lang="en-US" altLang="zh-TW" sz="2800" dirty="0"/>
              <a:t> land and nation,</a:t>
            </a:r>
          </a:p>
          <a:p>
            <a:pPr algn="ctr" eaLnBrk="1" hangingPunct="1"/>
            <a:r>
              <a:rPr lang="zh-TW" altLang="en-US" dirty="0"/>
              <a:t>永遠生命普及萬族、萬邦。</a:t>
            </a:r>
          </a:p>
          <a:p>
            <a:pPr algn="ctr" eaLnBrk="1" hangingPunct="1"/>
            <a:r>
              <a:rPr lang="en-US" altLang="zh-TW" sz="2800" dirty="0"/>
              <a:t>This is the wondrous message we have heard.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71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191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3/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2/2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副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我真希奇，神竟願意來救我，</a:t>
            </a:r>
          </a:p>
          <a:p>
            <a:pPr algn="ctr" eaLnBrk="1" hangingPunct="1"/>
            <a:r>
              <a:rPr lang="en-US" altLang="zh-TW" sz="2800" dirty="0"/>
              <a:t>I am amazed that God would ever save me,</a:t>
            </a:r>
          </a:p>
          <a:p>
            <a:pPr algn="ctr" eaLnBrk="1" hangingPunct="1"/>
            <a:r>
              <a:rPr lang="zh-TW" altLang="en-US" dirty="0"/>
              <a:t>十架功效竟能除我罪過！</a:t>
            </a:r>
          </a:p>
          <a:p>
            <a:pPr algn="ctr" eaLnBrk="1" hangingPunct="1"/>
            <a:r>
              <a:rPr lang="en-US" altLang="zh-TW" sz="2800" dirty="0"/>
              <a:t>Naught but the cross could take away my sin;</a:t>
            </a:r>
          </a:p>
          <a:p>
            <a:pPr algn="ctr" eaLnBrk="1" hangingPunct="1"/>
            <a:r>
              <a:rPr lang="zh-TW" altLang="en-US" dirty="0"/>
              <a:t>因信基督，祂賜我永遠生命，</a:t>
            </a:r>
          </a:p>
          <a:p>
            <a:pPr algn="ctr" eaLnBrk="1" hangingPunct="1"/>
            <a:r>
              <a:rPr lang="en-US" altLang="zh-TW" sz="2800" dirty="0"/>
              <a:t>Thru faith in Christ eternal life He gave me, </a:t>
            </a:r>
          </a:p>
          <a:p>
            <a:pPr algn="ctr" eaLnBrk="1" hangingPunct="1"/>
            <a:r>
              <a:rPr lang="zh-TW" altLang="en-US" dirty="0"/>
              <a:t>祂今居衷，永遠與我同行。</a:t>
            </a:r>
          </a:p>
          <a:p>
            <a:pPr algn="ctr" eaLnBrk="1" hangingPunct="1"/>
            <a:r>
              <a:rPr lang="en-US" altLang="zh-TW" sz="2800" dirty="0"/>
              <a:t>Now He abides forevermore within.</a:t>
            </a:r>
          </a:p>
        </p:txBody>
      </p:sp>
    </p:spTree>
    <p:extLst>
      <p:ext uri="{BB962C8B-B14F-4D97-AF65-F5344CB8AC3E}">
        <p14:creationId xmlns:p14="http://schemas.microsoft.com/office/powerpoint/2010/main" val="887219926"/>
      </p:ext>
    </p:extLst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603</TotalTime>
  <Words>508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NSimSun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H191  我真希奇  I AM AMAZED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H86 無他, 只有耶穌寶血 Nothing But The Blood Of Jesus</dc:title>
  <dc:subject>Hymnary 聖徒詩歌</dc:subject>
  <dc:creator>Robert Lowry</dc:creator>
  <cp:lastModifiedBy>Timothy Liang</cp:lastModifiedBy>
  <cp:revision>74</cp:revision>
  <dcterms:created xsi:type="dcterms:W3CDTF">2001-04-19T19:07:54Z</dcterms:created>
  <dcterms:modified xsi:type="dcterms:W3CDTF">2017-08-02T23:44:13Z</dcterms:modified>
</cp:coreProperties>
</file>